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5" saveSubsetFonts="1">
  <p:sldMasterIdLst>
    <p:sldMasterId id="2147483660" r:id="rId4"/>
  </p:sldMasterIdLst>
  <p:sldIdLst>
    <p:sldId id="256" r:id="rId5"/>
    <p:sldId id="259" r:id="rId6"/>
    <p:sldId id="258" r:id="rId7"/>
    <p:sldId id="257" r:id="rId8"/>
    <p:sldId id="260" r:id="rId9"/>
  </p:sldIdLst>
  <p:sldSz cx="155448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7EDC"/>
    <a:srgbClr val="EC40CB"/>
    <a:srgbClr val="F28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en Ramer" userId="80fba3d9-c9bf-4f25-841c-04f5399d9bd3" providerId="ADAL" clId="{CF314A69-01F9-4847-8EB6-55A8AF0ECC69}"/>
    <pc:docChg chg="custSel modSld">
      <pc:chgData name="Lauren Ramer" userId="80fba3d9-c9bf-4f25-841c-04f5399d9bd3" providerId="ADAL" clId="{CF314A69-01F9-4847-8EB6-55A8AF0ECC69}" dt="2026-07-01T13:20:07.442" v="0" actId="33524"/>
      <pc:docMkLst>
        <pc:docMk/>
      </pc:docMkLst>
      <pc:sldChg chg="modSp mod">
        <pc:chgData name="Lauren Ramer" userId="80fba3d9-c9bf-4f25-841c-04f5399d9bd3" providerId="ADAL" clId="{CF314A69-01F9-4847-8EB6-55A8AF0ECC69}" dt="2026-07-01T13:20:07.442" v="0" actId="33524"/>
        <pc:sldMkLst>
          <pc:docMk/>
          <pc:sldMk cId="3944479071" sldId="256"/>
        </pc:sldMkLst>
        <pc:spChg chg="mod">
          <ac:chgData name="Lauren Ramer" userId="80fba3d9-c9bf-4f25-841c-04f5399d9bd3" providerId="ADAL" clId="{CF314A69-01F9-4847-8EB6-55A8AF0ECC69}" dt="2026-07-01T13:20:07.442" v="0" actId="33524"/>
          <ac:spMkLst>
            <pc:docMk/>
            <pc:sldMk cId="3944479071" sldId="256"/>
            <ac:spMk id="7" creationId="{FFE27A3E-EFF9-2F70-FE3F-992B03109C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860" y="1646133"/>
            <a:ext cx="13213080" cy="3501813"/>
          </a:xfrm>
        </p:spPr>
        <p:txBody>
          <a:bodyPr anchor="b"/>
          <a:lstStyle>
            <a:lvl1pPr algn="ctr"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100" y="5282989"/>
            <a:ext cx="11658600" cy="2428451"/>
          </a:xfrm>
        </p:spPr>
        <p:txBody>
          <a:bodyPr/>
          <a:lstStyle>
            <a:lvl1pPr marL="0" indent="0" algn="ctr">
              <a:buNone/>
              <a:defRPr sz="3520"/>
            </a:lvl1pPr>
            <a:lvl2pPr marL="670575" indent="0" algn="ctr">
              <a:buNone/>
              <a:defRPr sz="2933"/>
            </a:lvl2pPr>
            <a:lvl3pPr marL="1341150" indent="0" algn="ctr">
              <a:buNone/>
              <a:defRPr sz="2640"/>
            </a:lvl3pPr>
            <a:lvl4pPr marL="2011726" indent="0" algn="ctr">
              <a:buNone/>
              <a:defRPr sz="2347"/>
            </a:lvl4pPr>
            <a:lvl5pPr marL="2682301" indent="0" algn="ctr">
              <a:buNone/>
              <a:defRPr sz="2347"/>
            </a:lvl5pPr>
            <a:lvl6pPr marL="3352876" indent="0" algn="ctr">
              <a:buNone/>
              <a:defRPr sz="2347"/>
            </a:lvl6pPr>
            <a:lvl7pPr marL="4023451" indent="0" algn="ctr">
              <a:buNone/>
              <a:defRPr sz="2347"/>
            </a:lvl7pPr>
            <a:lvl8pPr marL="4694027" indent="0" algn="ctr">
              <a:buNone/>
              <a:defRPr sz="2347"/>
            </a:lvl8pPr>
            <a:lvl9pPr marL="5364602" indent="0" algn="ctr">
              <a:buNone/>
              <a:defRPr sz="234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110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06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610" y="2507618"/>
            <a:ext cx="13407390" cy="4184014"/>
          </a:xfrm>
        </p:spPr>
        <p:txBody>
          <a:bodyPr anchor="b"/>
          <a:lstStyle>
            <a:lvl1pPr>
              <a:defRPr sz="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610" y="6731215"/>
            <a:ext cx="13407390" cy="2200274"/>
          </a:xfrm>
        </p:spPr>
        <p:txBody>
          <a:bodyPr/>
          <a:lstStyle>
            <a:lvl1pPr marL="0" indent="0">
              <a:buNone/>
              <a:defRPr sz="3520">
                <a:solidFill>
                  <a:schemeClr val="tx1">
                    <a:tint val="82000"/>
                  </a:schemeClr>
                </a:solidFill>
              </a:defRPr>
            </a:lvl1pPr>
            <a:lvl2pPr marL="670575" indent="0">
              <a:buNone/>
              <a:defRPr sz="2933">
                <a:solidFill>
                  <a:schemeClr val="tx1">
                    <a:tint val="82000"/>
                  </a:schemeClr>
                </a:solidFill>
              </a:defRPr>
            </a:lvl2pPr>
            <a:lvl3pPr marL="1341150" indent="0">
              <a:buNone/>
              <a:defRPr sz="2640">
                <a:solidFill>
                  <a:schemeClr val="tx1">
                    <a:tint val="82000"/>
                  </a:schemeClr>
                </a:solidFill>
              </a:defRPr>
            </a:lvl3pPr>
            <a:lvl4pPr marL="201172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4pPr>
            <a:lvl5pPr marL="268230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5pPr>
            <a:lvl6pPr marL="3352876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6pPr>
            <a:lvl7pPr marL="4023451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7pPr>
            <a:lvl8pPr marL="4694027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8pPr>
            <a:lvl9pPr marL="5364602" indent="0">
              <a:buNone/>
              <a:defRPr sz="234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113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70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69555" y="2677584"/>
            <a:ext cx="660654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4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535519"/>
            <a:ext cx="13407390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731" y="2465706"/>
            <a:ext cx="6576178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731" y="3674110"/>
            <a:ext cx="6576178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69556" y="2465706"/>
            <a:ext cx="6608565" cy="1208404"/>
          </a:xfrm>
        </p:spPr>
        <p:txBody>
          <a:bodyPr anchor="b"/>
          <a:lstStyle>
            <a:lvl1pPr marL="0" indent="0">
              <a:buNone/>
              <a:defRPr sz="3520" b="1"/>
            </a:lvl1pPr>
            <a:lvl2pPr marL="670575" indent="0">
              <a:buNone/>
              <a:defRPr sz="2933" b="1"/>
            </a:lvl2pPr>
            <a:lvl3pPr marL="1341150" indent="0">
              <a:buNone/>
              <a:defRPr sz="2640" b="1"/>
            </a:lvl3pPr>
            <a:lvl4pPr marL="2011726" indent="0">
              <a:buNone/>
              <a:defRPr sz="2347" b="1"/>
            </a:lvl4pPr>
            <a:lvl5pPr marL="2682301" indent="0">
              <a:buNone/>
              <a:defRPr sz="2347" b="1"/>
            </a:lvl5pPr>
            <a:lvl6pPr marL="3352876" indent="0">
              <a:buNone/>
              <a:defRPr sz="2347" b="1"/>
            </a:lvl6pPr>
            <a:lvl7pPr marL="4023451" indent="0">
              <a:buNone/>
              <a:defRPr sz="2347" b="1"/>
            </a:lvl7pPr>
            <a:lvl8pPr marL="4694027" indent="0">
              <a:buNone/>
              <a:defRPr sz="2347" b="1"/>
            </a:lvl8pPr>
            <a:lvl9pPr marL="5364602" indent="0">
              <a:buNone/>
              <a:defRPr sz="234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69556" y="3674110"/>
            <a:ext cx="6608565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4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9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49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8565" y="1448226"/>
            <a:ext cx="7869555" cy="7147983"/>
          </a:xfrm>
        </p:spPr>
        <p:txBody>
          <a:bodyPr/>
          <a:lstStyle>
            <a:lvl1pPr>
              <a:defRPr sz="4693"/>
            </a:lvl1pPr>
            <a:lvl2pPr>
              <a:defRPr sz="4107"/>
            </a:lvl2pPr>
            <a:lvl3pPr>
              <a:defRPr sz="3520"/>
            </a:lvl3pPr>
            <a:lvl4pPr>
              <a:defRPr sz="2933"/>
            </a:lvl4pPr>
            <a:lvl5pPr>
              <a:defRPr sz="2933"/>
            </a:lvl5pPr>
            <a:lvl6pPr>
              <a:defRPr sz="2933"/>
            </a:lvl6pPr>
            <a:lvl7pPr>
              <a:defRPr sz="2933"/>
            </a:lvl7pPr>
            <a:lvl8pPr>
              <a:defRPr sz="2933"/>
            </a:lvl8pPr>
            <a:lvl9pPr>
              <a:defRPr sz="29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9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730" y="670560"/>
            <a:ext cx="5013603" cy="2346960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8565" y="1448226"/>
            <a:ext cx="7869555" cy="7147983"/>
          </a:xfrm>
        </p:spPr>
        <p:txBody>
          <a:bodyPr anchor="t"/>
          <a:lstStyle>
            <a:lvl1pPr marL="0" indent="0">
              <a:buNone/>
              <a:defRPr sz="4693"/>
            </a:lvl1pPr>
            <a:lvl2pPr marL="670575" indent="0">
              <a:buNone/>
              <a:defRPr sz="4107"/>
            </a:lvl2pPr>
            <a:lvl3pPr marL="1341150" indent="0">
              <a:buNone/>
              <a:defRPr sz="3520"/>
            </a:lvl3pPr>
            <a:lvl4pPr marL="2011726" indent="0">
              <a:buNone/>
              <a:defRPr sz="2933"/>
            </a:lvl4pPr>
            <a:lvl5pPr marL="2682301" indent="0">
              <a:buNone/>
              <a:defRPr sz="2933"/>
            </a:lvl5pPr>
            <a:lvl6pPr marL="3352876" indent="0">
              <a:buNone/>
              <a:defRPr sz="2933"/>
            </a:lvl6pPr>
            <a:lvl7pPr marL="4023451" indent="0">
              <a:buNone/>
              <a:defRPr sz="2933"/>
            </a:lvl7pPr>
            <a:lvl8pPr marL="4694027" indent="0">
              <a:buNone/>
              <a:defRPr sz="2933"/>
            </a:lvl8pPr>
            <a:lvl9pPr marL="5364602" indent="0">
              <a:buNone/>
              <a:defRPr sz="29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730" y="3017520"/>
            <a:ext cx="5013603" cy="5590329"/>
          </a:xfrm>
        </p:spPr>
        <p:txBody>
          <a:bodyPr/>
          <a:lstStyle>
            <a:lvl1pPr marL="0" indent="0">
              <a:buNone/>
              <a:defRPr sz="2347"/>
            </a:lvl1pPr>
            <a:lvl2pPr marL="670575" indent="0">
              <a:buNone/>
              <a:defRPr sz="2053"/>
            </a:lvl2pPr>
            <a:lvl3pPr marL="1341150" indent="0">
              <a:buNone/>
              <a:defRPr sz="1760"/>
            </a:lvl3pPr>
            <a:lvl4pPr marL="2011726" indent="0">
              <a:buNone/>
              <a:defRPr sz="1467"/>
            </a:lvl4pPr>
            <a:lvl5pPr marL="2682301" indent="0">
              <a:buNone/>
              <a:defRPr sz="1467"/>
            </a:lvl5pPr>
            <a:lvl6pPr marL="3352876" indent="0">
              <a:buNone/>
              <a:defRPr sz="1467"/>
            </a:lvl6pPr>
            <a:lvl7pPr marL="4023451" indent="0">
              <a:buNone/>
              <a:defRPr sz="1467"/>
            </a:lvl7pPr>
            <a:lvl8pPr marL="4694027" indent="0">
              <a:buNone/>
              <a:defRPr sz="1467"/>
            </a:lvl8pPr>
            <a:lvl9pPr marL="5364602" indent="0">
              <a:buNone/>
              <a:defRPr sz="14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37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85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4248" y="535517"/>
            <a:ext cx="3351848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706" y="535517"/>
            <a:ext cx="9861233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426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705" y="535519"/>
            <a:ext cx="1340739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705" y="2677584"/>
            <a:ext cx="1340739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70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2F023-30A5-4828-9340-FF9016E9B780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215" y="9322649"/>
            <a:ext cx="524637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8515" y="9322649"/>
            <a:ext cx="34975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FF4C5-1C44-4D74-8D02-5230E24E2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98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41150" rtl="0" eaLnBrk="1" latinLnBrk="0" hangingPunct="1">
        <a:lnSpc>
          <a:spcPct val="90000"/>
        </a:lnSpc>
        <a:spcBef>
          <a:spcPct val="0"/>
        </a:spcBef>
        <a:buNone/>
        <a:defRPr sz="64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288" indent="-335288" algn="l" defTabSz="1341150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586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0" kern="1200">
          <a:solidFill>
            <a:schemeClr val="tx1"/>
          </a:solidFill>
          <a:latin typeface="+mn-lt"/>
          <a:ea typeface="+mn-ea"/>
          <a:cs typeface="+mn-cs"/>
        </a:defRPr>
      </a:lvl2pPr>
      <a:lvl3pPr marL="1676438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3" kern="1200">
          <a:solidFill>
            <a:schemeClr val="tx1"/>
          </a:solidFill>
          <a:latin typeface="+mn-lt"/>
          <a:ea typeface="+mn-ea"/>
          <a:cs typeface="+mn-cs"/>
        </a:defRPr>
      </a:lvl3pPr>
      <a:lvl4pPr marL="2347013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758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16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8739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29314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699890" indent="-335288" algn="l" defTabSz="134115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575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150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172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30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76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3451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027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4602" algn="l" defTabSz="1341150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27D6B8-4C06-2B1F-CF2A-AD977CBC73C2}"/>
              </a:ext>
            </a:extLst>
          </p:cNvPr>
          <p:cNvSpPr/>
          <p:nvPr/>
        </p:nvSpPr>
        <p:spPr>
          <a:xfrm>
            <a:off x="-154745" y="-112542"/>
            <a:ext cx="15882425" cy="4965896"/>
          </a:xfrm>
          <a:prstGeom prst="rect">
            <a:avLst/>
          </a:prstGeom>
          <a:solidFill>
            <a:srgbClr val="F27E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CCE41D-2411-3B92-C92D-21003B24CC8F}"/>
              </a:ext>
            </a:extLst>
          </p:cNvPr>
          <p:cNvSpPr txBox="1"/>
          <p:nvPr/>
        </p:nvSpPr>
        <p:spPr>
          <a:xfrm>
            <a:off x="0" y="400636"/>
            <a:ext cx="1554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E27A3E-EFF9-2F70-FE3F-992B03109C19}"/>
              </a:ext>
            </a:extLst>
          </p:cNvPr>
          <p:cNvSpPr txBox="1"/>
          <p:nvPr/>
        </p:nvSpPr>
        <p:spPr>
          <a:xfrm>
            <a:off x="0" y="4853354"/>
            <a:ext cx="155448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WORKSTATION 1-N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B27A1-8F67-483F-DD06-09E74768CFBC}"/>
              </a:ext>
            </a:extLst>
          </p:cNvPr>
          <p:cNvSpPr txBox="1"/>
          <p:nvPr/>
        </p:nvSpPr>
        <p:spPr>
          <a:xfrm>
            <a:off x="14067" y="7382468"/>
            <a:ext cx="15544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3944479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FFC66-39D5-8E38-90ED-B1723593A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938C83-F08A-700D-E8C2-E5A30BED440B}"/>
              </a:ext>
            </a:extLst>
          </p:cNvPr>
          <p:cNvSpPr/>
          <p:nvPr/>
        </p:nvSpPr>
        <p:spPr>
          <a:xfrm>
            <a:off x="-154745" y="4684542"/>
            <a:ext cx="15882425" cy="2391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7F3274-BBD9-EB97-8096-628BB4120F57}"/>
              </a:ext>
            </a:extLst>
          </p:cNvPr>
          <p:cNvSpPr txBox="1"/>
          <p:nvPr/>
        </p:nvSpPr>
        <p:spPr>
          <a:xfrm>
            <a:off x="0" y="400636"/>
            <a:ext cx="1554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99080-99C3-2F20-52A9-C17E618C3DA4}"/>
              </a:ext>
            </a:extLst>
          </p:cNvPr>
          <p:cNvSpPr txBox="1"/>
          <p:nvPr/>
        </p:nvSpPr>
        <p:spPr>
          <a:xfrm>
            <a:off x="0" y="4853354"/>
            <a:ext cx="155448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STATION 1-N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64E42-9F93-182A-F635-FF61806A7EA5}"/>
              </a:ext>
            </a:extLst>
          </p:cNvPr>
          <p:cNvSpPr txBox="1"/>
          <p:nvPr/>
        </p:nvSpPr>
        <p:spPr>
          <a:xfrm>
            <a:off x="14067" y="7382468"/>
            <a:ext cx="15544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3101511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C5C37-B684-8549-01F6-90FD0B73F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38319C-86C4-B0B9-D98C-458EB4F083E2}"/>
              </a:ext>
            </a:extLst>
          </p:cNvPr>
          <p:cNvSpPr/>
          <p:nvPr/>
        </p:nvSpPr>
        <p:spPr>
          <a:xfrm>
            <a:off x="-154745" y="-112542"/>
            <a:ext cx="15882425" cy="4965896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96C21-08E5-E097-61DD-AEAFCC66B4AC}"/>
              </a:ext>
            </a:extLst>
          </p:cNvPr>
          <p:cNvSpPr txBox="1"/>
          <p:nvPr/>
        </p:nvSpPr>
        <p:spPr>
          <a:xfrm>
            <a:off x="0" y="400636"/>
            <a:ext cx="1554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8E7F9E-FC74-4944-D5BC-22D78D02B6BA}"/>
              </a:ext>
            </a:extLst>
          </p:cNvPr>
          <p:cNvSpPr txBox="1"/>
          <p:nvPr/>
        </p:nvSpPr>
        <p:spPr>
          <a:xfrm>
            <a:off x="0" y="4853354"/>
            <a:ext cx="155448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STATION 1-N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E2DE93-118E-320A-FEED-29A12731AE9E}"/>
              </a:ext>
            </a:extLst>
          </p:cNvPr>
          <p:cNvSpPr txBox="1"/>
          <p:nvPr/>
        </p:nvSpPr>
        <p:spPr>
          <a:xfrm>
            <a:off x="14067" y="7382468"/>
            <a:ext cx="15544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683029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2748A-3734-EDCE-D9A5-D9E2D9DD3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7A66EF0-5304-8C45-4001-A7A06781BB66}"/>
              </a:ext>
            </a:extLst>
          </p:cNvPr>
          <p:cNvSpPr/>
          <p:nvPr/>
        </p:nvSpPr>
        <p:spPr>
          <a:xfrm>
            <a:off x="-154745" y="-112542"/>
            <a:ext cx="15882425" cy="496589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7B38BC-4BFF-5E0C-A9AE-C3F8DA3A1662}"/>
              </a:ext>
            </a:extLst>
          </p:cNvPr>
          <p:cNvSpPr txBox="1"/>
          <p:nvPr/>
        </p:nvSpPr>
        <p:spPr>
          <a:xfrm>
            <a:off x="0" y="400636"/>
            <a:ext cx="1554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1AAC72-C369-3119-C127-EA93BA770A34}"/>
              </a:ext>
            </a:extLst>
          </p:cNvPr>
          <p:cNvSpPr txBox="1"/>
          <p:nvPr/>
        </p:nvSpPr>
        <p:spPr>
          <a:xfrm>
            <a:off x="0" y="4853354"/>
            <a:ext cx="155448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STATION 1-N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7E0ED4-B477-3A88-1119-2D5277E566D2}"/>
              </a:ext>
            </a:extLst>
          </p:cNvPr>
          <p:cNvSpPr txBox="1"/>
          <p:nvPr/>
        </p:nvSpPr>
        <p:spPr>
          <a:xfrm>
            <a:off x="14067" y="7382468"/>
            <a:ext cx="15544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2401120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11DA4-4AE8-3C24-1B4C-82FEA620C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68C9EF-67F9-F123-DFB5-8B98C02CA2E7}"/>
              </a:ext>
            </a:extLst>
          </p:cNvPr>
          <p:cNvSpPr/>
          <p:nvPr/>
        </p:nvSpPr>
        <p:spPr>
          <a:xfrm>
            <a:off x="-154745" y="-112542"/>
            <a:ext cx="15882425" cy="4965896"/>
          </a:xfrm>
          <a:prstGeom prst="rect">
            <a:avLst/>
          </a:prstGeom>
          <a:solidFill>
            <a:srgbClr val="F28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1D40FD-E728-33CC-359A-A96E7C5FBA86}"/>
              </a:ext>
            </a:extLst>
          </p:cNvPr>
          <p:cNvSpPr txBox="1"/>
          <p:nvPr/>
        </p:nvSpPr>
        <p:spPr>
          <a:xfrm>
            <a:off x="0" y="400636"/>
            <a:ext cx="155448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STATION 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98D746-CF5E-A749-CB8E-EDEFC5C4E20B}"/>
              </a:ext>
            </a:extLst>
          </p:cNvPr>
          <p:cNvSpPr txBox="1"/>
          <p:nvPr/>
        </p:nvSpPr>
        <p:spPr>
          <a:xfrm>
            <a:off x="0" y="4853354"/>
            <a:ext cx="155448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STATION 1-N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CAE76E-184A-83E4-8A85-5457874E3B44}"/>
              </a:ext>
            </a:extLst>
          </p:cNvPr>
          <p:cNvSpPr txBox="1"/>
          <p:nvPr/>
        </p:nvSpPr>
        <p:spPr>
          <a:xfrm>
            <a:off x="14067" y="7382468"/>
            <a:ext cx="1554480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5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DESCRIPTIVE STATION NAME</a:t>
            </a:r>
          </a:p>
        </p:txBody>
      </p:sp>
    </p:spTree>
    <p:extLst>
      <p:ext uri="{BB962C8B-B14F-4D97-AF65-F5344CB8AC3E}">
        <p14:creationId xmlns:p14="http://schemas.microsoft.com/office/powerpoint/2010/main" val="39595680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24183F10583D49B65015A8D89E5FAA" ma:contentTypeVersion="23" ma:contentTypeDescription="Create a new document." ma:contentTypeScope="" ma:versionID="4ec79a2cf43b4af0a270f0bca6275c33">
  <xsd:schema xmlns:xsd="http://www.w3.org/2001/XMLSchema" xmlns:xs="http://www.w3.org/2001/XMLSchema" xmlns:p="http://schemas.microsoft.com/office/2006/metadata/properties" xmlns:ns2="153f5c5a-e3ac-40a9-8b25-4d0795681abf" xmlns:ns3="1f447b9d-042f-4d9e-b88f-aa34aa14016d" targetNamespace="http://schemas.microsoft.com/office/2006/metadata/properties" ma:root="true" ma:fieldsID="541290499c7e82b52bd183a126e9d0fa" ns2:_="" ns3:_="">
    <xsd:import namespace="153f5c5a-e3ac-40a9-8b25-4d0795681abf"/>
    <xsd:import namespace="1f447b9d-042f-4d9e-b88f-aa34aa1401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test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f5c5a-e3ac-40a9-8b25-4d0795681a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98112cc-c528-4f86-8f4c-85e8c7872a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7" nillable="true" ma:displayName="test" ma:description="test" ma:format="Dropdown" ma:list="UserInfo" ma:SharePointGroup="0" ma:internalName="tes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447b9d-042f-4d9e-b88f-aa34aa14016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6e45802-854a-42b6-b36a-9f55b2d71223}" ma:internalName="TaxCatchAll" ma:showField="CatchAllData" ma:web="1f447b9d-042f-4d9e-b88f-aa34aa14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447b9d-042f-4d9e-b88f-aa34aa14016d" xsi:nil="true"/>
    <lcf76f155ced4ddcb4097134ff3c332f xmlns="153f5c5a-e3ac-40a9-8b25-4d0795681abf">
      <Terms xmlns="http://schemas.microsoft.com/office/infopath/2007/PartnerControls"/>
    </lcf76f155ced4ddcb4097134ff3c332f>
    <test xmlns="153f5c5a-e3ac-40a9-8b25-4d0795681abf">
      <UserInfo>
        <DisplayName/>
        <AccountId xsi:nil="true"/>
        <AccountType/>
      </UserInfo>
    </test>
    <_Flow_SignoffStatus xmlns="153f5c5a-e3ac-40a9-8b25-4d0795681abf" xsi:nil="true"/>
  </documentManagement>
</p:properties>
</file>

<file path=customXml/itemProps1.xml><?xml version="1.0" encoding="utf-8"?>
<ds:datastoreItem xmlns:ds="http://schemas.openxmlformats.org/officeDocument/2006/customXml" ds:itemID="{FDB5B27B-0753-4C09-8310-988CA56968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3f5c5a-e3ac-40a9-8b25-4d0795681abf"/>
    <ds:schemaRef ds:uri="1f447b9d-042f-4d9e-b88f-aa34aa14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BC0036-937E-43ED-8693-69AE87804B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9F12EC-2654-4E4C-83FA-51F51308A5F7}">
  <ds:schemaRefs>
    <ds:schemaRef ds:uri="http://www.w3.org/XML/1998/namespace"/>
    <ds:schemaRef ds:uri="http://schemas.openxmlformats.org/package/2006/metadata/core-properties"/>
    <ds:schemaRef ds:uri="153f5c5a-e3ac-40a9-8b25-4d0795681abf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1f447b9d-042f-4d9e-b88f-aa34aa1401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39</Words>
  <Application>Microsoft Office PowerPoint</Application>
  <PresentationFormat>Custom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Doug Scheetz</dc:creator>
  <cp:lastModifiedBy>Lauren Ramer</cp:lastModifiedBy>
  <cp:revision>2</cp:revision>
  <dcterms:created xsi:type="dcterms:W3CDTF">2026-03-17T20:42:18Z</dcterms:created>
  <dcterms:modified xsi:type="dcterms:W3CDTF">2026-07-01T13:20:18Z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0x0101001224183F10583D49B65015A8D89E5FAA</vt:lpwstr>
  </property>
</Properties>
</file>