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</p:sldIdLst>
  <p:sldSz cx="10058400" cy="3886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77" autoAdjust="0"/>
    <p:restoredTop sz="94660"/>
  </p:normalViewPr>
  <p:slideViewPr>
    <p:cSldViewPr snapToGrid="0">
      <p:cViewPr varScale="1">
        <p:scale>
          <a:sx n="75" d="100"/>
          <a:sy n="75" d="100"/>
        </p:scale>
        <p:origin x="66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636006"/>
            <a:ext cx="7543800" cy="1352973"/>
          </a:xfrm>
        </p:spPr>
        <p:txBody>
          <a:bodyPr anchor="b"/>
          <a:lstStyle>
            <a:lvl1pPr algn="ctr"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2041155"/>
            <a:ext cx="7543800" cy="938265"/>
          </a:xfrm>
        </p:spPr>
        <p:txBody>
          <a:bodyPr/>
          <a:lstStyle>
            <a:lvl1pPr marL="0" indent="0" algn="ctr">
              <a:buNone/>
              <a:defRPr sz="1360"/>
            </a:lvl1pPr>
            <a:lvl2pPr marL="259095" indent="0" algn="ctr">
              <a:buNone/>
              <a:defRPr sz="1133"/>
            </a:lvl2pPr>
            <a:lvl3pPr marL="518190" indent="0" algn="ctr">
              <a:buNone/>
              <a:defRPr sz="1020"/>
            </a:lvl3pPr>
            <a:lvl4pPr marL="777286" indent="0" algn="ctr">
              <a:buNone/>
              <a:defRPr sz="907"/>
            </a:lvl4pPr>
            <a:lvl5pPr marL="1036381" indent="0" algn="ctr">
              <a:buNone/>
              <a:defRPr sz="907"/>
            </a:lvl5pPr>
            <a:lvl6pPr marL="1295476" indent="0" algn="ctr">
              <a:buNone/>
              <a:defRPr sz="907"/>
            </a:lvl6pPr>
            <a:lvl7pPr marL="1554571" indent="0" algn="ctr">
              <a:buNone/>
              <a:defRPr sz="907"/>
            </a:lvl7pPr>
            <a:lvl8pPr marL="1813667" indent="0" algn="ctr">
              <a:buNone/>
              <a:defRPr sz="907"/>
            </a:lvl8pPr>
            <a:lvl9pPr marL="2072762" indent="0" algn="ctr">
              <a:buNone/>
              <a:defRPr sz="90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86CDB-3CF6-438F-A5F5-18C35BDBD16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662E-7018-4EB5-AE58-7E05D32D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524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86CDB-3CF6-438F-A5F5-18C35BDBD16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662E-7018-4EB5-AE58-7E05D32D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373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6" y="968852"/>
            <a:ext cx="8675370" cy="1616551"/>
          </a:xfrm>
        </p:spPr>
        <p:txBody>
          <a:bodyPr anchor="b"/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6" y="2600696"/>
            <a:ext cx="8675370" cy="850106"/>
          </a:xfrm>
        </p:spPr>
        <p:txBody>
          <a:bodyPr/>
          <a:lstStyle>
            <a:lvl1pPr marL="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1pPr>
            <a:lvl2pPr marL="259095" indent="0">
              <a:buNone/>
              <a:defRPr sz="1133">
                <a:solidFill>
                  <a:schemeClr val="tx1">
                    <a:tint val="82000"/>
                  </a:schemeClr>
                </a:solidFill>
              </a:defRPr>
            </a:lvl2pPr>
            <a:lvl3pPr marL="518190" indent="0">
              <a:buNone/>
              <a:defRPr sz="1020">
                <a:solidFill>
                  <a:schemeClr val="tx1">
                    <a:tint val="82000"/>
                  </a:schemeClr>
                </a:solidFill>
              </a:defRPr>
            </a:lvl3pPr>
            <a:lvl4pPr marL="777286" indent="0">
              <a:buNone/>
              <a:defRPr sz="907">
                <a:solidFill>
                  <a:schemeClr val="tx1">
                    <a:tint val="82000"/>
                  </a:schemeClr>
                </a:solidFill>
              </a:defRPr>
            </a:lvl4pPr>
            <a:lvl5pPr marL="1036381" indent="0">
              <a:buNone/>
              <a:defRPr sz="907">
                <a:solidFill>
                  <a:schemeClr val="tx1">
                    <a:tint val="82000"/>
                  </a:schemeClr>
                </a:solidFill>
              </a:defRPr>
            </a:lvl5pPr>
            <a:lvl6pPr marL="1295476" indent="0">
              <a:buNone/>
              <a:defRPr sz="907">
                <a:solidFill>
                  <a:schemeClr val="tx1">
                    <a:tint val="82000"/>
                  </a:schemeClr>
                </a:solidFill>
              </a:defRPr>
            </a:lvl6pPr>
            <a:lvl7pPr marL="1554571" indent="0">
              <a:buNone/>
              <a:defRPr sz="907">
                <a:solidFill>
                  <a:schemeClr val="tx1">
                    <a:tint val="82000"/>
                  </a:schemeClr>
                </a:solidFill>
              </a:defRPr>
            </a:lvl7pPr>
            <a:lvl8pPr marL="1813667" indent="0">
              <a:buNone/>
              <a:defRPr sz="907">
                <a:solidFill>
                  <a:schemeClr val="tx1">
                    <a:tint val="82000"/>
                  </a:schemeClr>
                </a:solidFill>
              </a:defRPr>
            </a:lvl8pPr>
            <a:lvl9pPr marL="2072762" indent="0">
              <a:buNone/>
              <a:defRPr sz="90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86CDB-3CF6-438F-A5F5-18C35BDBD16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662E-7018-4EB5-AE58-7E05D32D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522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1034521"/>
            <a:ext cx="4274820" cy="24657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1034521"/>
            <a:ext cx="4274820" cy="24657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86CDB-3CF6-438F-A5F5-18C35BDBD16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662E-7018-4EB5-AE58-7E05D32D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681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206905"/>
            <a:ext cx="8675370" cy="75115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952659"/>
            <a:ext cx="4255174" cy="466883"/>
          </a:xfrm>
        </p:spPr>
        <p:txBody>
          <a:bodyPr anchor="b"/>
          <a:lstStyle>
            <a:lvl1pPr marL="0" indent="0">
              <a:buNone/>
              <a:defRPr sz="1360" b="1"/>
            </a:lvl1pPr>
            <a:lvl2pPr marL="259095" indent="0">
              <a:buNone/>
              <a:defRPr sz="1133" b="1"/>
            </a:lvl2pPr>
            <a:lvl3pPr marL="518190" indent="0">
              <a:buNone/>
              <a:defRPr sz="1020" b="1"/>
            </a:lvl3pPr>
            <a:lvl4pPr marL="777286" indent="0">
              <a:buNone/>
              <a:defRPr sz="907" b="1"/>
            </a:lvl4pPr>
            <a:lvl5pPr marL="1036381" indent="0">
              <a:buNone/>
              <a:defRPr sz="907" b="1"/>
            </a:lvl5pPr>
            <a:lvl6pPr marL="1295476" indent="0">
              <a:buNone/>
              <a:defRPr sz="907" b="1"/>
            </a:lvl6pPr>
            <a:lvl7pPr marL="1554571" indent="0">
              <a:buNone/>
              <a:defRPr sz="907" b="1"/>
            </a:lvl7pPr>
            <a:lvl8pPr marL="1813667" indent="0">
              <a:buNone/>
              <a:defRPr sz="907" b="1"/>
            </a:lvl8pPr>
            <a:lvl9pPr marL="2072762" indent="0">
              <a:buNone/>
              <a:defRPr sz="90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1419543"/>
            <a:ext cx="4255174" cy="20879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5" y="952659"/>
            <a:ext cx="4276130" cy="466883"/>
          </a:xfrm>
        </p:spPr>
        <p:txBody>
          <a:bodyPr anchor="b"/>
          <a:lstStyle>
            <a:lvl1pPr marL="0" indent="0">
              <a:buNone/>
              <a:defRPr sz="1360" b="1"/>
            </a:lvl1pPr>
            <a:lvl2pPr marL="259095" indent="0">
              <a:buNone/>
              <a:defRPr sz="1133" b="1"/>
            </a:lvl2pPr>
            <a:lvl3pPr marL="518190" indent="0">
              <a:buNone/>
              <a:defRPr sz="1020" b="1"/>
            </a:lvl3pPr>
            <a:lvl4pPr marL="777286" indent="0">
              <a:buNone/>
              <a:defRPr sz="907" b="1"/>
            </a:lvl4pPr>
            <a:lvl5pPr marL="1036381" indent="0">
              <a:buNone/>
              <a:defRPr sz="907" b="1"/>
            </a:lvl5pPr>
            <a:lvl6pPr marL="1295476" indent="0">
              <a:buNone/>
              <a:defRPr sz="907" b="1"/>
            </a:lvl6pPr>
            <a:lvl7pPr marL="1554571" indent="0">
              <a:buNone/>
              <a:defRPr sz="907" b="1"/>
            </a:lvl7pPr>
            <a:lvl8pPr marL="1813667" indent="0">
              <a:buNone/>
              <a:defRPr sz="907" b="1"/>
            </a:lvl8pPr>
            <a:lvl9pPr marL="2072762" indent="0">
              <a:buNone/>
              <a:defRPr sz="90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5" y="1419543"/>
            <a:ext cx="4276130" cy="20879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86CDB-3CF6-438F-A5F5-18C35BDBD16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662E-7018-4EB5-AE58-7E05D32D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103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86CDB-3CF6-438F-A5F5-18C35BDBD16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662E-7018-4EB5-AE58-7E05D32D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231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86CDB-3CF6-438F-A5F5-18C35BDBD16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662E-7018-4EB5-AE58-7E05D32D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891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259080"/>
            <a:ext cx="3244096" cy="906780"/>
          </a:xfrm>
        </p:spPr>
        <p:txBody>
          <a:bodyPr anchor="b"/>
          <a:lstStyle>
            <a:lvl1pPr>
              <a:defRPr sz="181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559541"/>
            <a:ext cx="5092065" cy="2761721"/>
          </a:xfrm>
        </p:spPr>
        <p:txBody>
          <a:bodyPr/>
          <a:lstStyle>
            <a:lvl1pPr>
              <a:defRPr sz="1813"/>
            </a:lvl1pPr>
            <a:lvl2pPr>
              <a:defRPr sz="1587"/>
            </a:lvl2pPr>
            <a:lvl3pPr>
              <a:defRPr sz="1360"/>
            </a:lvl3pPr>
            <a:lvl4pPr>
              <a:defRPr sz="1133"/>
            </a:lvl4pPr>
            <a:lvl5pPr>
              <a:defRPr sz="1133"/>
            </a:lvl5pPr>
            <a:lvl6pPr>
              <a:defRPr sz="1133"/>
            </a:lvl6pPr>
            <a:lvl7pPr>
              <a:defRPr sz="1133"/>
            </a:lvl7pPr>
            <a:lvl8pPr>
              <a:defRPr sz="1133"/>
            </a:lvl8pPr>
            <a:lvl9pPr>
              <a:defRPr sz="1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1165860"/>
            <a:ext cx="3244096" cy="2159900"/>
          </a:xfrm>
        </p:spPr>
        <p:txBody>
          <a:bodyPr/>
          <a:lstStyle>
            <a:lvl1pPr marL="0" indent="0">
              <a:buNone/>
              <a:defRPr sz="907"/>
            </a:lvl1pPr>
            <a:lvl2pPr marL="259095" indent="0">
              <a:buNone/>
              <a:defRPr sz="793"/>
            </a:lvl2pPr>
            <a:lvl3pPr marL="518190" indent="0">
              <a:buNone/>
              <a:defRPr sz="680"/>
            </a:lvl3pPr>
            <a:lvl4pPr marL="777286" indent="0">
              <a:buNone/>
              <a:defRPr sz="567"/>
            </a:lvl4pPr>
            <a:lvl5pPr marL="1036381" indent="0">
              <a:buNone/>
              <a:defRPr sz="567"/>
            </a:lvl5pPr>
            <a:lvl6pPr marL="1295476" indent="0">
              <a:buNone/>
              <a:defRPr sz="567"/>
            </a:lvl6pPr>
            <a:lvl7pPr marL="1554571" indent="0">
              <a:buNone/>
              <a:defRPr sz="567"/>
            </a:lvl7pPr>
            <a:lvl8pPr marL="1813667" indent="0">
              <a:buNone/>
              <a:defRPr sz="567"/>
            </a:lvl8pPr>
            <a:lvl9pPr marL="2072762" indent="0">
              <a:buNone/>
              <a:defRPr sz="5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86CDB-3CF6-438F-A5F5-18C35BDBD16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662E-7018-4EB5-AE58-7E05D32D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929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259080"/>
            <a:ext cx="3244096" cy="906780"/>
          </a:xfrm>
        </p:spPr>
        <p:txBody>
          <a:bodyPr anchor="b"/>
          <a:lstStyle>
            <a:lvl1pPr>
              <a:defRPr sz="181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559541"/>
            <a:ext cx="5092065" cy="2761721"/>
          </a:xfrm>
        </p:spPr>
        <p:txBody>
          <a:bodyPr anchor="t"/>
          <a:lstStyle>
            <a:lvl1pPr marL="0" indent="0">
              <a:buNone/>
              <a:defRPr sz="1813"/>
            </a:lvl1pPr>
            <a:lvl2pPr marL="259095" indent="0">
              <a:buNone/>
              <a:defRPr sz="1587"/>
            </a:lvl2pPr>
            <a:lvl3pPr marL="518190" indent="0">
              <a:buNone/>
              <a:defRPr sz="1360"/>
            </a:lvl3pPr>
            <a:lvl4pPr marL="777286" indent="0">
              <a:buNone/>
              <a:defRPr sz="1133"/>
            </a:lvl4pPr>
            <a:lvl5pPr marL="1036381" indent="0">
              <a:buNone/>
              <a:defRPr sz="1133"/>
            </a:lvl5pPr>
            <a:lvl6pPr marL="1295476" indent="0">
              <a:buNone/>
              <a:defRPr sz="1133"/>
            </a:lvl6pPr>
            <a:lvl7pPr marL="1554571" indent="0">
              <a:buNone/>
              <a:defRPr sz="1133"/>
            </a:lvl7pPr>
            <a:lvl8pPr marL="1813667" indent="0">
              <a:buNone/>
              <a:defRPr sz="1133"/>
            </a:lvl8pPr>
            <a:lvl9pPr marL="2072762" indent="0">
              <a:buNone/>
              <a:defRPr sz="11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1165860"/>
            <a:ext cx="3244096" cy="2159900"/>
          </a:xfrm>
        </p:spPr>
        <p:txBody>
          <a:bodyPr/>
          <a:lstStyle>
            <a:lvl1pPr marL="0" indent="0">
              <a:buNone/>
              <a:defRPr sz="907"/>
            </a:lvl1pPr>
            <a:lvl2pPr marL="259095" indent="0">
              <a:buNone/>
              <a:defRPr sz="793"/>
            </a:lvl2pPr>
            <a:lvl3pPr marL="518190" indent="0">
              <a:buNone/>
              <a:defRPr sz="680"/>
            </a:lvl3pPr>
            <a:lvl4pPr marL="777286" indent="0">
              <a:buNone/>
              <a:defRPr sz="567"/>
            </a:lvl4pPr>
            <a:lvl5pPr marL="1036381" indent="0">
              <a:buNone/>
              <a:defRPr sz="567"/>
            </a:lvl5pPr>
            <a:lvl6pPr marL="1295476" indent="0">
              <a:buNone/>
              <a:defRPr sz="567"/>
            </a:lvl6pPr>
            <a:lvl7pPr marL="1554571" indent="0">
              <a:buNone/>
              <a:defRPr sz="567"/>
            </a:lvl7pPr>
            <a:lvl8pPr marL="1813667" indent="0">
              <a:buNone/>
              <a:defRPr sz="567"/>
            </a:lvl8pPr>
            <a:lvl9pPr marL="2072762" indent="0">
              <a:buNone/>
              <a:defRPr sz="5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86CDB-3CF6-438F-A5F5-18C35BDBD16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662E-7018-4EB5-AE58-7E05D32D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169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86CDB-3CF6-438F-A5F5-18C35BDBD16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662E-7018-4EB5-AE58-7E05D32D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262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2" y="206904"/>
            <a:ext cx="2168843" cy="32933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206904"/>
            <a:ext cx="6380798" cy="32933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86CDB-3CF6-438F-A5F5-18C35BDBD16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662E-7018-4EB5-AE58-7E05D32D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696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206905"/>
            <a:ext cx="8675370" cy="7511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1034521"/>
            <a:ext cx="8675370" cy="24657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3601932"/>
            <a:ext cx="2263140" cy="206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A86CDB-3CF6-438F-A5F5-18C35BDBD16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3601932"/>
            <a:ext cx="3394710" cy="206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3601932"/>
            <a:ext cx="2263140" cy="206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B0662E-7018-4EB5-AE58-7E05D32D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190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18190" rtl="0" eaLnBrk="1" latinLnBrk="0" hangingPunct="1">
        <a:lnSpc>
          <a:spcPct val="90000"/>
        </a:lnSpc>
        <a:spcBef>
          <a:spcPct val="0"/>
        </a:spcBef>
        <a:buNone/>
        <a:defRPr sz="249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9548" indent="-129548" algn="l" defTabSz="5181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1587" kern="1200">
          <a:solidFill>
            <a:schemeClr val="tx1"/>
          </a:solidFill>
          <a:latin typeface="+mn-lt"/>
          <a:ea typeface="+mn-ea"/>
          <a:cs typeface="+mn-cs"/>
        </a:defRPr>
      </a:lvl1pPr>
      <a:lvl2pPr marL="388643" indent="-129548" algn="l" defTabSz="518190" rtl="0" eaLnBrk="1" latinLnBrk="0" hangingPunct="1">
        <a:lnSpc>
          <a:spcPct val="90000"/>
        </a:lnSpc>
        <a:spcBef>
          <a:spcPts val="283"/>
        </a:spcBef>
        <a:buFont typeface="Arial" panose="020B0604020202020204" pitchFamily="34" charset="0"/>
        <a:buChar char="•"/>
        <a:defRPr sz="1360" kern="1200">
          <a:solidFill>
            <a:schemeClr val="tx1"/>
          </a:solidFill>
          <a:latin typeface="+mn-lt"/>
          <a:ea typeface="+mn-ea"/>
          <a:cs typeface="+mn-cs"/>
        </a:defRPr>
      </a:lvl2pPr>
      <a:lvl3pPr marL="647738" indent="-129548" algn="l" defTabSz="518190" rtl="0" eaLnBrk="1" latinLnBrk="0" hangingPunct="1">
        <a:lnSpc>
          <a:spcPct val="90000"/>
        </a:lnSpc>
        <a:spcBef>
          <a:spcPts val="283"/>
        </a:spcBef>
        <a:buFont typeface="Arial" panose="020B0604020202020204" pitchFamily="34" charset="0"/>
        <a:buChar char="•"/>
        <a:defRPr sz="1133" kern="1200">
          <a:solidFill>
            <a:schemeClr val="tx1"/>
          </a:solidFill>
          <a:latin typeface="+mn-lt"/>
          <a:ea typeface="+mn-ea"/>
          <a:cs typeface="+mn-cs"/>
        </a:defRPr>
      </a:lvl3pPr>
      <a:lvl4pPr marL="906833" indent="-129548" algn="l" defTabSz="518190" rtl="0" eaLnBrk="1" latinLnBrk="0" hangingPunct="1">
        <a:lnSpc>
          <a:spcPct val="90000"/>
        </a:lnSpc>
        <a:spcBef>
          <a:spcPts val="283"/>
        </a:spcBef>
        <a:buFont typeface="Arial" panose="020B0604020202020204" pitchFamily="34" charset="0"/>
        <a:buChar char="•"/>
        <a:defRPr sz="1020" kern="1200">
          <a:solidFill>
            <a:schemeClr val="tx1"/>
          </a:solidFill>
          <a:latin typeface="+mn-lt"/>
          <a:ea typeface="+mn-ea"/>
          <a:cs typeface="+mn-cs"/>
        </a:defRPr>
      </a:lvl4pPr>
      <a:lvl5pPr marL="1165929" indent="-129548" algn="l" defTabSz="518190" rtl="0" eaLnBrk="1" latinLnBrk="0" hangingPunct="1">
        <a:lnSpc>
          <a:spcPct val="90000"/>
        </a:lnSpc>
        <a:spcBef>
          <a:spcPts val="283"/>
        </a:spcBef>
        <a:buFont typeface="Arial" panose="020B0604020202020204" pitchFamily="34" charset="0"/>
        <a:buChar char="•"/>
        <a:defRPr sz="1020" kern="1200">
          <a:solidFill>
            <a:schemeClr val="tx1"/>
          </a:solidFill>
          <a:latin typeface="+mn-lt"/>
          <a:ea typeface="+mn-ea"/>
          <a:cs typeface="+mn-cs"/>
        </a:defRPr>
      </a:lvl5pPr>
      <a:lvl6pPr marL="1425024" indent="-129548" algn="l" defTabSz="518190" rtl="0" eaLnBrk="1" latinLnBrk="0" hangingPunct="1">
        <a:lnSpc>
          <a:spcPct val="90000"/>
        </a:lnSpc>
        <a:spcBef>
          <a:spcPts val="283"/>
        </a:spcBef>
        <a:buFont typeface="Arial" panose="020B0604020202020204" pitchFamily="34" charset="0"/>
        <a:buChar char="•"/>
        <a:defRPr sz="1020" kern="1200">
          <a:solidFill>
            <a:schemeClr val="tx1"/>
          </a:solidFill>
          <a:latin typeface="+mn-lt"/>
          <a:ea typeface="+mn-ea"/>
          <a:cs typeface="+mn-cs"/>
        </a:defRPr>
      </a:lvl6pPr>
      <a:lvl7pPr marL="1684119" indent="-129548" algn="l" defTabSz="518190" rtl="0" eaLnBrk="1" latinLnBrk="0" hangingPunct="1">
        <a:lnSpc>
          <a:spcPct val="90000"/>
        </a:lnSpc>
        <a:spcBef>
          <a:spcPts val="283"/>
        </a:spcBef>
        <a:buFont typeface="Arial" panose="020B0604020202020204" pitchFamily="34" charset="0"/>
        <a:buChar char="•"/>
        <a:defRPr sz="1020" kern="1200">
          <a:solidFill>
            <a:schemeClr val="tx1"/>
          </a:solidFill>
          <a:latin typeface="+mn-lt"/>
          <a:ea typeface="+mn-ea"/>
          <a:cs typeface="+mn-cs"/>
        </a:defRPr>
      </a:lvl7pPr>
      <a:lvl8pPr marL="1943214" indent="-129548" algn="l" defTabSz="518190" rtl="0" eaLnBrk="1" latinLnBrk="0" hangingPunct="1">
        <a:lnSpc>
          <a:spcPct val="90000"/>
        </a:lnSpc>
        <a:spcBef>
          <a:spcPts val="283"/>
        </a:spcBef>
        <a:buFont typeface="Arial" panose="020B0604020202020204" pitchFamily="34" charset="0"/>
        <a:buChar char="•"/>
        <a:defRPr sz="1020" kern="1200">
          <a:solidFill>
            <a:schemeClr val="tx1"/>
          </a:solidFill>
          <a:latin typeface="+mn-lt"/>
          <a:ea typeface="+mn-ea"/>
          <a:cs typeface="+mn-cs"/>
        </a:defRPr>
      </a:lvl8pPr>
      <a:lvl9pPr marL="2202310" indent="-129548" algn="l" defTabSz="518190" rtl="0" eaLnBrk="1" latinLnBrk="0" hangingPunct="1">
        <a:lnSpc>
          <a:spcPct val="90000"/>
        </a:lnSpc>
        <a:spcBef>
          <a:spcPts val="283"/>
        </a:spcBef>
        <a:buFont typeface="Arial" panose="020B0604020202020204" pitchFamily="34" charset="0"/>
        <a:buChar char="•"/>
        <a:defRPr sz="10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8190" rtl="0" eaLnBrk="1" latinLnBrk="0" hangingPunct="1">
        <a:defRPr sz="1020" kern="1200">
          <a:solidFill>
            <a:schemeClr val="tx1"/>
          </a:solidFill>
          <a:latin typeface="+mn-lt"/>
          <a:ea typeface="+mn-ea"/>
          <a:cs typeface="+mn-cs"/>
        </a:defRPr>
      </a:lvl1pPr>
      <a:lvl2pPr marL="259095" algn="l" defTabSz="518190" rtl="0" eaLnBrk="1" latinLnBrk="0" hangingPunct="1">
        <a:defRPr sz="1020" kern="1200">
          <a:solidFill>
            <a:schemeClr val="tx1"/>
          </a:solidFill>
          <a:latin typeface="+mn-lt"/>
          <a:ea typeface="+mn-ea"/>
          <a:cs typeface="+mn-cs"/>
        </a:defRPr>
      </a:lvl2pPr>
      <a:lvl3pPr marL="518190" algn="l" defTabSz="518190" rtl="0" eaLnBrk="1" latinLnBrk="0" hangingPunct="1">
        <a:defRPr sz="1020" kern="1200">
          <a:solidFill>
            <a:schemeClr val="tx1"/>
          </a:solidFill>
          <a:latin typeface="+mn-lt"/>
          <a:ea typeface="+mn-ea"/>
          <a:cs typeface="+mn-cs"/>
        </a:defRPr>
      </a:lvl3pPr>
      <a:lvl4pPr marL="777286" algn="l" defTabSz="518190" rtl="0" eaLnBrk="1" latinLnBrk="0" hangingPunct="1">
        <a:defRPr sz="1020" kern="1200">
          <a:solidFill>
            <a:schemeClr val="tx1"/>
          </a:solidFill>
          <a:latin typeface="+mn-lt"/>
          <a:ea typeface="+mn-ea"/>
          <a:cs typeface="+mn-cs"/>
        </a:defRPr>
      </a:lvl4pPr>
      <a:lvl5pPr marL="1036381" algn="l" defTabSz="518190" rtl="0" eaLnBrk="1" latinLnBrk="0" hangingPunct="1">
        <a:defRPr sz="1020" kern="1200">
          <a:solidFill>
            <a:schemeClr val="tx1"/>
          </a:solidFill>
          <a:latin typeface="+mn-lt"/>
          <a:ea typeface="+mn-ea"/>
          <a:cs typeface="+mn-cs"/>
        </a:defRPr>
      </a:lvl5pPr>
      <a:lvl6pPr marL="1295476" algn="l" defTabSz="518190" rtl="0" eaLnBrk="1" latinLnBrk="0" hangingPunct="1">
        <a:defRPr sz="1020" kern="1200">
          <a:solidFill>
            <a:schemeClr val="tx1"/>
          </a:solidFill>
          <a:latin typeface="+mn-lt"/>
          <a:ea typeface="+mn-ea"/>
          <a:cs typeface="+mn-cs"/>
        </a:defRPr>
      </a:lvl6pPr>
      <a:lvl7pPr marL="1554571" algn="l" defTabSz="518190" rtl="0" eaLnBrk="1" latinLnBrk="0" hangingPunct="1">
        <a:defRPr sz="1020" kern="1200">
          <a:solidFill>
            <a:schemeClr val="tx1"/>
          </a:solidFill>
          <a:latin typeface="+mn-lt"/>
          <a:ea typeface="+mn-ea"/>
          <a:cs typeface="+mn-cs"/>
        </a:defRPr>
      </a:lvl7pPr>
      <a:lvl8pPr marL="1813667" algn="l" defTabSz="518190" rtl="0" eaLnBrk="1" latinLnBrk="0" hangingPunct="1">
        <a:defRPr sz="1020" kern="1200">
          <a:solidFill>
            <a:schemeClr val="tx1"/>
          </a:solidFill>
          <a:latin typeface="+mn-lt"/>
          <a:ea typeface="+mn-ea"/>
          <a:cs typeface="+mn-cs"/>
        </a:defRPr>
      </a:lvl8pPr>
      <a:lvl9pPr marL="2072762" algn="l" defTabSz="518190" rtl="0" eaLnBrk="1" latinLnBrk="0" hangingPunct="1">
        <a:defRPr sz="10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504BF0F-29AE-E980-7DEA-8392AE7476CC}"/>
              </a:ext>
            </a:extLst>
          </p:cNvPr>
          <p:cNvSpPr/>
          <p:nvPr/>
        </p:nvSpPr>
        <p:spPr>
          <a:xfrm>
            <a:off x="0" y="1"/>
            <a:ext cx="10058400" cy="2004060"/>
          </a:xfrm>
          <a:prstGeom prst="rect">
            <a:avLst/>
          </a:prstGeom>
          <a:solidFill>
            <a:srgbClr val="F27E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         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AEB249-1E4F-AAA2-A565-050B9F922AC5}"/>
              </a:ext>
            </a:extLst>
          </p:cNvPr>
          <p:cNvSpPr txBox="1"/>
          <p:nvPr/>
        </p:nvSpPr>
        <p:spPr>
          <a:xfrm>
            <a:off x="441960" y="-248545"/>
            <a:ext cx="96164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STATION 1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F3CC3D-8B19-BCA4-2210-FCF666B13B23}"/>
              </a:ext>
            </a:extLst>
          </p:cNvPr>
          <p:cNvSpPr txBox="1"/>
          <p:nvPr/>
        </p:nvSpPr>
        <p:spPr>
          <a:xfrm>
            <a:off x="441960" y="2004061"/>
            <a:ext cx="96164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COMPANION STATION 1-N</a:t>
            </a:r>
            <a:r>
              <a:rPr lang="en-US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              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6439DB-A262-AD1F-5B25-0A3A723E120E}"/>
              </a:ext>
            </a:extLst>
          </p:cNvPr>
          <p:cNvSpPr txBox="1"/>
          <p:nvPr/>
        </p:nvSpPr>
        <p:spPr>
          <a:xfrm>
            <a:off x="441959" y="2854076"/>
            <a:ext cx="96164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DESCRIPTIVE STATION NAME</a:t>
            </a:r>
          </a:p>
        </p:txBody>
      </p:sp>
    </p:spTree>
    <p:extLst>
      <p:ext uri="{BB962C8B-B14F-4D97-AF65-F5344CB8AC3E}">
        <p14:creationId xmlns:p14="http://schemas.microsoft.com/office/powerpoint/2010/main" val="3935728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28BA5-B307-2E64-7F85-53742756A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EAED9BC-FE32-6202-CCF2-946E8A835F26}"/>
              </a:ext>
            </a:extLst>
          </p:cNvPr>
          <p:cNvSpPr/>
          <p:nvPr/>
        </p:nvSpPr>
        <p:spPr>
          <a:xfrm>
            <a:off x="0" y="1943099"/>
            <a:ext cx="10058400" cy="12954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         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CD2626-6498-2FFB-5B9E-F648C259AFB3}"/>
              </a:ext>
            </a:extLst>
          </p:cNvPr>
          <p:cNvSpPr txBox="1"/>
          <p:nvPr/>
        </p:nvSpPr>
        <p:spPr>
          <a:xfrm>
            <a:off x="0" y="-248545"/>
            <a:ext cx="10058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STATION 2</a:t>
            </a:r>
            <a:r>
              <a:rPr lang="en-US" sz="1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5C7935-7CFB-5277-DF96-8E848AD192D3}"/>
              </a:ext>
            </a:extLst>
          </p:cNvPr>
          <p:cNvSpPr txBox="1"/>
          <p:nvPr/>
        </p:nvSpPr>
        <p:spPr>
          <a:xfrm>
            <a:off x="0" y="2004061"/>
            <a:ext cx="100584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COMPANION STATION 1-N</a:t>
            </a:r>
            <a:r>
              <a:rPr lang="en-US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              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0E823B-0BEE-9695-71DC-57D4154DB6FB}"/>
              </a:ext>
            </a:extLst>
          </p:cNvPr>
          <p:cNvSpPr txBox="1"/>
          <p:nvPr/>
        </p:nvSpPr>
        <p:spPr>
          <a:xfrm>
            <a:off x="-1" y="2854076"/>
            <a:ext cx="10058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DESCRIPTIVE STATION NAME</a:t>
            </a:r>
          </a:p>
        </p:txBody>
      </p:sp>
    </p:spTree>
    <p:extLst>
      <p:ext uri="{BB962C8B-B14F-4D97-AF65-F5344CB8AC3E}">
        <p14:creationId xmlns:p14="http://schemas.microsoft.com/office/powerpoint/2010/main" val="2453854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7E1B4-AAB4-D318-6E77-0DA7CCD02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FE9D6AC-1948-E138-0ECC-7FB6B9F147C7}"/>
              </a:ext>
            </a:extLst>
          </p:cNvPr>
          <p:cNvSpPr/>
          <p:nvPr/>
        </p:nvSpPr>
        <p:spPr>
          <a:xfrm>
            <a:off x="0" y="1"/>
            <a:ext cx="10058400" cy="200406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         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649A50-9332-3C27-6B2D-1A7BC2228B5A}"/>
              </a:ext>
            </a:extLst>
          </p:cNvPr>
          <p:cNvSpPr txBox="1"/>
          <p:nvPr/>
        </p:nvSpPr>
        <p:spPr>
          <a:xfrm>
            <a:off x="0" y="-248545"/>
            <a:ext cx="10058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STATION 3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E9B4A4-18C3-BF78-F0BC-B06E7ED326EC}"/>
              </a:ext>
            </a:extLst>
          </p:cNvPr>
          <p:cNvSpPr txBox="1"/>
          <p:nvPr/>
        </p:nvSpPr>
        <p:spPr>
          <a:xfrm>
            <a:off x="0" y="2004061"/>
            <a:ext cx="100584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COMPANION STATION 1-N</a:t>
            </a:r>
            <a:r>
              <a:rPr lang="en-US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              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E2FCC9-6652-8170-6551-FCA12E0CC515}"/>
              </a:ext>
            </a:extLst>
          </p:cNvPr>
          <p:cNvSpPr txBox="1"/>
          <p:nvPr/>
        </p:nvSpPr>
        <p:spPr>
          <a:xfrm>
            <a:off x="-1" y="2854076"/>
            <a:ext cx="10058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DESCRIPTIVE STATION NAME</a:t>
            </a:r>
          </a:p>
        </p:txBody>
      </p:sp>
    </p:spTree>
    <p:extLst>
      <p:ext uri="{BB962C8B-B14F-4D97-AF65-F5344CB8AC3E}">
        <p14:creationId xmlns:p14="http://schemas.microsoft.com/office/powerpoint/2010/main" val="3507824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E25E8-FB35-2B72-80B5-DC1AF6A89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8978D88-E58B-4C5F-B0D1-178BF9129C4A}"/>
              </a:ext>
            </a:extLst>
          </p:cNvPr>
          <p:cNvSpPr/>
          <p:nvPr/>
        </p:nvSpPr>
        <p:spPr>
          <a:xfrm>
            <a:off x="0" y="1"/>
            <a:ext cx="10058400" cy="200406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         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496711-5971-143C-6151-A408DEEB4752}"/>
              </a:ext>
            </a:extLst>
          </p:cNvPr>
          <p:cNvSpPr txBox="1"/>
          <p:nvPr/>
        </p:nvSpPr>
        <p:spPr>
          <a:xfrm>
            <a:off x="0" y="-248545"/>
            <a:ext cx="10058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STATION 4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9FD058-6924-9A19-2B89-AEA94BF8CF45}"/>
              </a:ext>
            </a:extLst>
          </p:cNvPr>
          <p:cNvSpPr txBox="1"/>
          <p:nvPr/>
        </p:nvSpPr>
        <p:spPr>
          <a:xfrm>
            <a:off x="0" y="2004061"/>
            <a:ext cx="100584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COMPANION STATION 1-N</a:t>
            </a:r>
            <a:r>
              <a:rPr lang="en-US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              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1E1E3C-45C4-646A-5EF0-DDAC4A9058F0}"/>
              </a:ext>
            </a:extLst>
          </p:cNvPr>
          <p:cNvSpPr txBox="1"/>
          <p:nvPr/>
        </p:nvSpPr>
        <p:spPr>
          <a:xfrm>
            <a:off x="-1" y="2854076"/>
            <a:ext cx="10058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DESCRIPTIVE STATION NAME</a:t>
            </a:r>
          </a:p>
        </p:txBody>
      </p:sp>
    </p:spTree>
    <p:extLst>
      <p:ext uri="{BB962C8B-B14F-4D97-AF65-F5344CB8AC3E}">
        <p14:creationId xmlns:p14="http://schemas.microsoft.com/office/powerpoint/2010/main" val="3102999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67790-D245-4BA7-BBDD-D1F7FCAFA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9B995C8-1860-7715-5BBB-868F989BFAB9}"/>
              </a:ext>
            </a:extLst>
          </p:cNvPr>
          <p:cNvSpPr txBox="1"/>
          <p:nvPr/>
        </p:nvSpPr>
        <p:spPr>
          <a:xfrm>
            <a:off x="0" y="2004061"/>
            <a:ext cx="100584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COMPANION STATION 1-N</a:t>
            </a:r>
            <a:r>
              <a:rPr lang="en-US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              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8A01D0-24E3-72D8-6EE9-3881010886B0}"/>
              </a:ext>
            </a:extLst>
          </p:cNvPr>
          <p:cNvSpPr txBox="1"/>
          <p:nvPr/>
        </p:nvSpPr>
        <p:spPr>
          <a:xfrm>
            <a:off x="-1" y="2854076"/>
            <a:ext cx="10058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DESCRIPTIVE STATION NAME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1825411-615E-543C-32C1-B6ACAD63C5FC}"/>
              </a:ext>
            </a:extLst>
          </p:cNvPr>
          <p:cNvSpPr/>
          <p:nvPr/>
        </p:nvSpPr>
        <p:spPr>
          <a:xfrm>
            <a:off x="-2" y="0"/>
            <a:ext cx="10058401" cy="2004060"/>
          </a:xfrm>
          <a:prstGeom prst="rect">
            <a:avLst/>
          </a:prstGeom>
          <a:solidFill>
            <a:srgbClr val="F28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6BA649-5A5F-8C33-7424-33121759FD6E}"/>
              </a:ext>
            </a:extLst>
          </p:cNvPr>
          <p:cNvSpPr txBox="1"/>
          <p:nvPr/>
        </p:nvSpPr>
        <p:spPr>
          <a:xfrm>
            <a:off x="-3" y="-248545"/>
            <a:ext cx="1005840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STATION 5 </a:t>
            </a:r>
          </a:p>
        </p:txBody>
      </p:sp>
    </p:spTree>
    <p:extLst>
      <p:ext uri="{BB962C8B-B14F-4D97-AF65-F5344CB8AC3E}">
        <p14:creationId xmlns:p14="http://schemas.microsoft.com/office/powerpoint/2010/main" val="3519596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f447b9d-042f-4d9e-b88f-aa34aa14016d" xsi:nil="true"/>
    <lcf76f155ced4ddcb4097134ff3c332f xmlns="153f5c5a-e3ac-40a9-8b25-4d0795681abf">
      <Terms xmlns="http://schemas.microsoft.com/office/infopath/2007/PartnerControls"/>
    </lcf76f155ced4ddcb4097134ff3c332f>
    <test xmlns="153f5c5a-e3ac-40a9-8b25-4d0795681abf">
      <UserInfo>
        <DisplayName/>
        <AccountId xsi:nil="true"/>
        <AccountType/>
      </UserInfo>
    </test>
    <_Flow_SignoffStatus xmlns="153f5c5a-e3ac-40a9-8b25-4d0795681ab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224183F10583D49B65015A8D89E5FAA" ma:contentTypeVersion="23" ma:contentTypeDescription="Create a new document." ma:contentTypeScope="" ma:versionID="4ec79a2cf43b4af0a270f0bca6275c33">
  <xsd:schema xmlns:xsd="http://www.w3.org/2001/XMLSchema" xmlns:xs="http://www.w3.org/2001/XMLSchema" xmlns:p="http://schemas.microsoft.com/office/2006/metadata/properties" xmlns:ns2="153f5c5a-e3ac-40a9-8b25-4d0795681abf" xmlns:ns3="1f447b9d-042f-4d9e-b88f-aa34aa14016d" targetNamespace="http://schemas.microsoft.com/office/2006/metadata/properties" ma:root="true" ma:fieldsID="541290499c7e82b52bd183a126e9d0fa" ns2:_="" ns3:_="">
    <xsd:import namespace="153f5c5a-e3ac-40a9-8b25-4d0795681abf"/>
    <xsd:import namespace="1f447b9d-042f-4d9e-b88f-aa34aa14016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TaxCatchAll" minOccurs="0"/>
                <xsd:element ref="ns2:lcf76f155ced4ddcb4097134ff3c332f" minOccurs="0"/>
                <xsd:element ref="ns2:_Flow_SignoffStatus" minOccurs="0"/>
                <xsd:element ref="ns2:MediaServiceObjectDetectorVersions" minOccurs="0"/>
                <xsd:element ref="ns2:MediaServiceSearchProperties" minOccurs="0"/>
                <xsd:element ref="ns2:test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3f5c5a-e3ac-40a9-8b25-4d0795681a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b98112cc-c528-4f86-8f4c-85e8c7872a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_Flow_SignoffStatus" ma:index="24" nillable="true" ma:displayName="Sign-off status" ma:internalName="Sign_x002d_off_x0020_status">
      <xsd:simpleType>
        <xsd:restriction base="dms:Text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test" ma:index="27" nillable="true" ma:displayName="test" ma:description="test" ma:format="Dropdown" ma:list="UserInfo" ma:SharePointGroup="0" ma:internalName="test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447b9d-042f-4d9e-b88f-aa34aa14016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56e45802-854a-42b6-b36a-9f55b2d71223}" ma:internalName="TaxCatchAll" ma:showField="CatchAllData" ma:web="1f447b9d-042f-4d9e-b88f-aa34aa1401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1943DE2-1597-48B3-B64D-54DE7A61A37B}">
  <ds:schemaRefs>
    <ds:schemaRef ds:uri="http://schemas.openxmlformats.org/package/2006/metadata/core-properties"/>
    <ds:schemaRef ds:uri="http://purl.org/dc/dcmitype/"/>
    <ds:schemaRef ds:uri="http://schemas.microsoft.com/office/2006/metadata/properties"/>
    <ds:schemaRef ds:uri="http://purl.org/dc/elements/1.1/"/>
    <ds:schemaRef ds:uri="1f447b9d-042f-4d9e-b88f-aa34aa14016d"/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infopath/2007/PartnerControls"/>
    <ds:schemaRef ds:uri="153f5c5a-e3ac-40a9-8b25-4d0795681abf"/>
  </ds:schemaRefs>
</ds:datastoreItem>
</file>

<file path=customXml/itemProps2.xml><?xml version="1.0" encoding="utf-8"?>
<ds:datastoreItem xmlns:ds="http://schemas.openxmlformats.org/officeDocument/2006/customXml" ds:itemID="{0AA44B64-E6FD-4C0B-84B6-CFCED69F72E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E54D21B-4024-49A7-AE71-0E3AA484F1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53f5c5a-e3ac-40a9-8b25-4d0795681abf"/>
    <ds:schemaRef ds:uri="1f447b9d-042f-4d9e-b88f-aa34aa1401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</TotalTime>
  <Words>44</Words>
  <Application>Microsoft Office PowerPoint</Application>
  <PresentationFormat>Custom</PresentationFormat>
  <Paragraphs>19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Doug Scheetz</dc:creator>
  <cp:lastModifiedBy>Lauren Ramer</cp:lastModifiedBy>
  <cp:revision>2</cp:revision>
  <dcterms:created xsi:type="dcterms:W3CDTF">2026-03-17T20:55:34Z</dcterms:created>
  <dcterms:modified xsi:type="dcterms:W3CDTF">2026-07-01T13:17:09Z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0x0101001224183F10583D49B65015A8D89E5FAA</vt:lpwstr>
  </property>
</Properties>
</file>