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7" autoAdjust="0"/>
    <p:restoredTop sz="94660"/>
  </p:normalViewPr>
  <p:slideViewPr>
    <p:cSldViewPr snapToGrid="0">
      <p:cViewPr varScale="1">
        <p:scale>
          <a:sx n="42" d="100"/>
          <a:sy n="42" d="100"/>
        </p:scale>
        <p:origin x="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6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6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2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5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76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8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1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5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8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05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12AB68-2A7E-45CC-929F-73030EF6292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BFBA3E-A7F5-41DB-B601-55D2798C35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64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EFCCBB-39DC-1141-DAA3-21D8218F51F0}"/>
              </a:ext>
            </a:extLst>
          </p:cNvPr>
          <p:cNvSpPr txBox="1"/>
          <p:nvPr/>
        </p:nvSpPr>
        <p:spPr>
          <a:xfrm>
            <a:off x="1" y="5029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CART 1-N   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BEAE52-1976-0C07-5D23-649603F2AEAF}"/>
              </a:ext>
            </a:extLst>
          </p:cNvPr>
          <p:cNvSpPr txBox="1"/>
          <p:nvPr/>
        </p:nvSpPr>
        <p:spPr>
          <a:xfrm>
            <a:off x="1" y="7134564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</a:t>
            </a:r>
            <a:b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NAME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533806-3C75-1838-CFDA-F84E6EA0E148}"/>
              </a:ext>
            </a:extLst>
          </p:cNvPr>
          <p:cNvSpPr/>
          <p:nvPr/>
        </p:nvSpPr>
        <p:spPr>
          <a:xfrm>
            <a:off x="0" y="0"/>
            <a:ext cx="7772400" cy="5029200"/>
          </a:xfrm>
          <a:prstGeom prst="rect">
            <a:avLst/>
          </a:prstGeom>
          <a:solidFill>
            <a:srgbClr val="F27E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9BBAB4-68F1-5992-4280-B7487F76FD28}"/>
              </a:ext>
            </a:extLst>
          </p:cNvPr>
          <p:cNvSpPr txBox="1"/>
          <p:nvPr/>
        </p:nvSpPr>
        <p:spPr>
          <a:xfrm>
            <a:off x="0" y="1412867"/>
            <a:ext cx="7772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1 </a:t>
            </a:r>
          </a:p>
        </p:txBody>
      </p:sp>
    </p:spTree>
    <p:extLst>
      <p:ext uri="{BB962C8B-B14F-4D97-AF65-F5344CB8AC3E}">
        <p14:creationId xmlns:p14="http://schemas.microsoft.com/office/powerpoint/2010/main" val="1601686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CCA6E-FFCE-9CB5-78F3-3D134E11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9A7EF0-10D0-88EE-DB0C-F432605CE129}"/>
              </a:ext>
            </a:extLst>
          </p:cNvPr>
          <p:cNvSpPr txBox="1"/>
          <p:nvPr/>
        </p:nvSpPr>
        <p:spPr>
          <a:xfrm>
            <a:off x="1" y="5029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CART 1-N   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38C17-3BF2-45A4-9B90-AE41F0103C71}"/>
              </a:ext>
            </a:extLst>
          </p:cNvPr>
          <p:cNvSpPr txBox="1"/>
          <p:nvPr/>
        </p:nvSpPr>
        <p:spPr>
          <a:xfrm>
            <a:off x="1" y="7134564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</a:t>
            </a:r>
            <a:b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NAME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DD14CA-07B4-870A-472F-981730FCF211}"/>
              </a:ext>
            </a:extLst>
          </p:cNvPr>
          <p:cNvSpPr/>
          <p:nvPr/>
        </p:nvSpPr>
        <p:spPr>
          <a:xfrm>
            <a:off x="0" y="4768948"/>
            <a:ext cx="7772400" cy="2602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593C9D-B2C7-B0B9-C0EA-C3D0A7BF25C2}"/>
              </a:ext>
            </a:extLst>
          </p:cNvPr>
          <p:cNvSpPr txBox="1"/>
          <p:nvPr/>
        </p:nvSpPr>
        <p:spPr>
          <a:xfrm>
            <a:off x="0" y="1412867"/>
            <a:ext cx="7772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2 </a:t>
            </a:r>
          </a:p>
        </p:txBody>
      </p:sp>
    </p:spTree>
    <p:extLst>
      <p:ext uri="{BB962C8B-B14F-4D97-AF65-F5344CB8AC3E}">
        <p14:creationId xmlns:p14="http://schemas.microsoft.com/office/powerpoint/2010/main" val="376072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20E6B-2077-A59E-7BA1-DB44750AD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5CD7EA-9BDD-5396-71F3-099A19A19FCA}"/>
              </a:ext>
            </a:extLst>
          </p:cNvPr>
          <p:cNvSpPr txBox="1"/>
          <p:nvPr/>
        </p:nvSpPr>
        <p:spPr>
          <a:xfrm>
            <a:off x="1" y="5029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CART 1-N   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3BEDF3-CF5A-816B-0264-359E5431A7AA}"/>
              </a:ext>
            </a:extLst>
          </p:cNvPr>
          <p:cNvSpPr txBox="1"/>
          <p:nvPr/>
        </p:nvSpPr>
        <p:spPr>
          <a:xfrm>
            <a:off x="1" y="7134564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</a:t>
            </a:r>
            <a:b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NAME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631E6F-2CC1-8351-A49B-A41176AD78BF}"/>
              </a:ext>
            </a:extLst>
          </p:cNvPr>
          <p:cNvSpPr/>
          <p:nvPr/>
        </p:nvSpPr>
        <p:spPr>
          <a:xfrm>
            <a:off x="0" y="0"/>
            <a:ext cx="7772400" cy="5029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8D6ACE-1B7E-F7B3-A8A0-FE4FC2233FE7}"/>
              </a:ext>
            </a:extLst>
          </p:cNvPr>
          <p:cNvSpPr txBox="1"/>
          <p:nvPr/>
        </p:nvSpPr>
        <p:spPr>
          <a:xfrm>
            <a:off x="0" y="1412867"/>
            <a:ext cx="7772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3 </a:t>
            </a:r>
          </a:p>
        </p:txBody>
      </p:sp>
    </p:spTree>
    <p:extLst>
      <p:ext uri="{BB962C8B-B14F-4D97-AF65-F5344CB8AC3E}">
        <p14:creationId xmlns:p14="http://schemas.microsoft.com/office/powerpoint/2010/main" val="498049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5AF4B-818A-9D20-7333-E288AE1C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C79188-EE06-D49F-F009-C5E7CE643885}"/>
              </a:ext>
            </a:extLst>
          </p:cNvPr>
          <p:cNvSpPr txBox="1"/>
          <p:nvPr/>
        </p:nvSpPr>
        <p:spPr>
          <a:xfrm>
            <a:off x="1" y="5029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CART 1-N   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A19CA2-71B8-372E-11A0-289C0AE4BB75}"/>
              </a:ext>
            </a:extLst>
          </p:cNvPr>
          <p:cNvSpPr txBox="1"/>
          <p:nvPr/>
        </p:nvSpPr>
        <p:spPr>
          <a:xfrm>
            <a:off x="1" y="7134564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</a:t>
            </a:r>
            <a:b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NAME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C32293-2213-AEFE-8FCA-C8430FDF52B6}"/>
              </a:ext>
            </a:extLst>
          </p:cNvPr>
          <p:cNvSpPr/>
          <p:nvPr/>
        </p:nvSpPr>
        <p:spPr>
          <a:xfrm>
            <a:off x="0" y="0"/>
            <a:ext cx="7772400" cy="50292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6AA4D-D234-EBC2-2486-6D159CF6E37E}"/>
              </a:ext>
            </a:extLst>
          </p:cNvPr>
          <p:cNvSpPr txBox="1"/>
          <p:nvPr/>
        </p:nvSpPr>
        <p:spPr>
          <a:xfrm>
            <a:off x="0" y="1412867"/>
            <a:ext cx="7772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4 </a:t>
            </a:r>
          </a:p>
        </p:txBody>
      </p:sp>
    </p:spTree>
    <p:extLst>
      <p:ext uri="{BB962C8B-B14F-4D97-AF65-F5344CB8AC3E}">
        <p14:creationId xmlns:p14="http://schemas.microsoft.com/office/powerpoint/2010/main" val="1858460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F3102-82BD-8D8A-691B-B177753AD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AA0939-E9D6-79F9-854F-C1BE8F03D74F}"/>
              </a:ext>
            </a:extLst>
          </p:cNvPr>
          <p:cNvSpPr txBox="1"/>
          <p:nvPr/>
        </p:nvSpPr>
        <p:spPr>
          <a:xfrm>
            <a:off x="1" y="5029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CART 1-N   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9AE0C1-E55D-EE94-F958-94AE0E460EE2}"/>
              </a:ext>
            </a:extLst>
          </p:cNvPr>
          <p:cNvSpPr txBox="1"/>
          <p:nvPr/>
        </p:nvSpPr>
        <p:spPr>
          <a:xfrm>
            <a:off x="1" y="7134564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</a:t>
            </a:r>
            <a:b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D0A826-2B67-70B9-E037-27BE5F0723B7}"/>
              </a:ext>
            </a:extLst>
          </p:cNvPr>
          <p:cNvSpPr/>
          <p:nvPr/>
        </p:nvSpPr>
        <p:spPr>
          <a:xfrm>
            <a:off x="0" y="-1"/>
            <a:ext cx="7772400" cy="5029199"/>
          </a:xfrm>
          <a:prstGeom prst="rect">
            <a:avLst/>
          </a:prstGeom>
          <a:solidFill>
            <a:srgbClr val="F28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56FE88-A463-9825-1990-F5BCB102D554}"/>
              </a:ext>
            </a:extLst>
          </p:cNvPr>
          <p:cNvSpPr txBox="1"/>
          <p:nvPr/>
        </p:nvSpPr>
        <p:spPr>
          <a:xfrm>
            <a:off x="0" y="1412867"/>
            <a:ext cx="7772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5 </a:t>
            </a:r>
          </a:p>
        </p:txBody>
      </p:sp>
    </p:spTree>
    <p:extLst>
      <p:ext uri="{BB962C8B-B14F-4D97-AF65-F5344CB8AC3E}">
        <p14:creationId xmlns:p14="http://schemas.microsoft.com/office/powerpoint/2010/main" val="3201758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24183F10583D49B65015A8D89E5FAA" ma:contentTypeVersion="23" ma:contentTypeDescription="Create a new document." ma:contentTypeScope="" ma:versionID="4ec79a2cf43b4af0a270f0bca6275c33">
  <xsd:schema xmlns:xsd="http://www.w3.org/2001/XMLSchema" xmlns:xs="http://www.w3.org/2001/XMLSchema" xmlns:p="http://schemas.microsoft.com/office/2006/metadata/properties" xmlns:ns2="153f5c5a-e3ac-40a9-8b25-4d0795681abf" xmlns:ns3="1f447b9d-042f-4d9e-b88f-aa34aa14016d" targetNamespace="http://schemas.microsoft.com/office/2006/metadata/properties" ma:root="true" ma:fieldsID="541290499c7e82b52bd183a126e9d0fa" ns2:_="" ns3:_="">
    <xsd:import namespace="153f5c5a-e3ac-40a9-8b25-4d0795681abf"/>
    <xsd:import namespace="1f447b9d-042f-4d9e-b88f-aa34aa1401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tes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f5c5a-e3ac-40a9-8b25-4d0795681a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98112cc-c528-4f86-8f4c-85e8c7872a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7" nillable="true" ma:displayName="test" ma:description="test" ma:format="Dropdown" ma:list="UserInfo" ma:SharePointGroup="0" ma:internalName="tes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47b9d-042f-4d9e-b88f-aa34aa1401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6e45802-854a-42b6-b36a-9f55b2d71223}" ma:internalName="TaxCatchAll" ma:showField="CatchAllData" ma:web="1f447b9d-042f-4d9e-b88f-aa34aa14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447b9d-042f-4d9e-b88f-aa34aa14016d" xsi:nil="true"/>
    <lcf76f155ced4ddcb4097134ff3c332f xmlns="153f5c5a-e3ac-40a9-8b25-4d0795681abf">
      <Terms xmlns="http://schemas.microsoft.com/office/infopath/2007/PartnerControls"/>
    </lcf76f155ced4ddcb4097134ff3c332f>
    <test xmlns="153f5c5a-e3ac-40a9-8b25-4d0795681abf">
      <UserInfo>
        <DisplayName/>
        <AccountId xsi:nil="true"/>
        <AccountType/>
      </UserInfo>
    </test>
    <_Flow_SignoffStatus xmlns="153f5c5a-e3ac-40a9-8b25-4d0795681ab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77EE86-C206-4002-8FCD-B9AEE1D71E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3f5c5a-e3ac-40a9-8b25-4d0795681abf"/>
    <ds:schemaRef ds:uri="1f447b9d-042f-4d9e-b88f-aa34aa14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91B1A8-8D86-4358-9310-970072ED0E6B}">
  <ds:schemaRefs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1f447b9d-042f-4d9e-b88f-aa34aa14016d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153f5c5a-e3ac-40a9-8b25-4d0795681ab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75ADC9F-84BA-4467-BD9B-799609B0CA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49</Words>
  <Application>Microsoft Office PowerPoint</Application>
  <PresentationFormat>Custom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Scheetz</dc:creator>
  <cp:lastModifiedBy>Lauren Ramer</cp:lastModifiedBy>
  <cp:revision>1</cp:revision>
  <dcterms:created xsi:type="dcterms:W3CDTF">2026-03-17T21:56:35Z</dcterms:created>
  <dcterms:modified xsi:type="dcterms:W3CDTF">2026-07-01T13:16:59Z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0x0101001224183F10583D49B65015A8D89E5FAA</vt:lpwstr>
  </property>
</Properties>
</file>